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3415BC-8389-4667-AE7D-9A4EFDF14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457BCE3-5AE3-4BAA-8329-A6B1D9E56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135544-6389-41A3-8462-FE42560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F70948-8905-4722-8958-4D5F015F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3C0D85-2CB2-4211-B17C-BB374AF2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5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7CFCFD-8423-41A1-900E-884BB9D0D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1898CDB-7B3E-420E-AC3B-EE9429515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CF5B76-5153-4BD9-8589-BA418A9E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2AD5C5-FFAB-46A8-B19E-998759F6C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D4B5B5-B4FF-4DCC-846E-BFF673599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6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B883729-9B6E-43A5-9F3A-764CB2145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765E61E-7D3C-4537-8DEC-5F93542D3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C4673C-E821-4A70-8895-61CE7B79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F4B3E4-E680-45A4-AAFB-461974BDB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EFDFF8-6ACE-4F26-85B7-55BC60805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1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BD04B-02A8-4A75-BB4A-7317F6CA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C41179-BEE0-4257-8493-D39866DAA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981F0C-3974-4144-83E0-6F3A488E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ADAD84-3725-4B86-B18D-678C507E9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27D432-6524-4A7B-961E-A40E9075F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EEFFEB-9332-48E5-85F3-15BFD239C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D7A7B3-6D9F-42DE-B7D3-C430C41CE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3067CE-2335-4450-BB64-9DCB43A6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679E0C-39DD-4FB7-92CB-648534CED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81ED1F-7B56-466B-B1FA-6EE8E554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8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6835B2-8AFC-4934-AC4B-C5AF1130B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03FDFA-EF46-4B6B-99C0-F0A85A895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C4F11E5-1AEB-4CD7-A459-C02709FFC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8D2EE3-74D3-4B14-84C8-94BFBAFDD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4854FA-1A64-44DA-B38C-AE7F233A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777D9C-AA21-40A1-9656-9238C793F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8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0D4CE-EC3C-4779-959C-3E0E8736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74C12B-67E4-4BFA-AC52-9AAC2B65C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077D9F4-407D-486B-8406-0EF282E2F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6F5EFF-6A86-43CA-BBCA-A2D23ACDC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CF79518-5286-493D-9F76-DF167609E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E8E5A15-F9D3-4CE0-BBC0-1E6BCA18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361F348-C88B-4A01-9111-F727A219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B74374E-8566-4A98-A1F1-339863211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2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A39AA0-95AE-4984-8AC3-85E5EE545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F3CB3F6-70B6-4EAD-9B1B-0A0422D0D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69B52B-32C7-4514-9218-B1CB8C49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D19FA9-D4D2-4371-9C9C-678659C1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CAB6AA1-BACA-421D-BB5A-1963B079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73C82AA-E5AC-4ADC-A1E2-5C699B650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76CAE08-6B99-4618-9467-463691FD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9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D24B91-2427-49C5-BFB1-9F28F0356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22015B-CD9C-4917-B369-5DCC1E57A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F2FB5E-1B24-4E27-88A4-A4587B224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47F113-AB63-4BA4-9A04-FE15D6ABE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FC5D44-1F7D-4237-A153-3E95F4EC8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6485CB4-13FC-4F94-8B33-66D35BA1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6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8AB484-21A0-4225-BC0F-D6951161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2B77043-9E17-48B0-89F9-C08CFF4C4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C78DF78-C16F-44E1-A7F5-444636C49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BE34DCA-3850-4703-8291-610A0E029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5691B5-AC21-4D5B-9FD3-E875A8E67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DEA0FFD-D865-4917-ADF6-494C434A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3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0D0B557-792A-4383-ACBA-5E87EF6A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01FFA5-67D2-4636-BE2B-4BEEC09C9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2A0597-C4DC-4704-919A-D765A4F76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E3F6-2831-4FC9-92B3-F5B055402E22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B5AD7E-8925-4E59-8851-E4CD75913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A8FE49-76EC-4616-8D72-D00F453F0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9AF4-6277-41E0-A7DA-EA37F456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8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mailto:sandy@thebrandliaison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xmlns="" id="{7836A2B2-2643-4B42-BF7D-19440E3811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xmlns="" id="{3CD64938-0069-4BFF-917E-87AD56F67C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BE7C8DC-643F-48E0-844E-A55D6516E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289"/>
            <a:ext cx="2705100" cy="1323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2230243-95B5-4644-8002-D7F08C0FB949}"/>
              </a:ext>
            </a:extLst>
          </p:cNvPr>
          <p:cNvSpPr txBox="1"/>
          <p:nvPr/>
        </p:nvSpPr>
        <p:spPr>
          <a:xfrm>
            <a:off x="2874981" y="230289"/>
            <a:ext cx="78532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INTRODUCING: </a:t>
            </a:r>
          </a:p>
          <a:p>
            <a:r>
              <a:rPr lang="en-US" dirty="0"/>
              <a:t>A New Microwave Combi Oven With </a:t>
            </a:r>
            <a:r>
              <a:rPr lang="en-US" b="1" i="1" dirty="0"/>
              <a:t>WSVC</a:t>
            </a:r>
          </a:p>
        </p:txBody>
      </p:sp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xmlns="" id="{33B0F38E-7CC4-4B62-8733-5A2EB10C7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600" y="3134209"/>
            <a:ext cx="4000000" cy="2371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77DC632-C838-402C-832D-C0704403979C}"/>
              </a:ext>
            </a:extLst>
          </p:cNvPr>
          <p:cNvSpPr txBox="1"/>
          <p:nvPr/>
        </p:nvSpPr>
        <p:spPr>
          <a:xfrm>
            <a:off x="1657849" y="6427656"/>
            <a:ext cx="75259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Contact Info: </a:t>
            </a:r>
            <a:r>
              <a:rPr lang="en-US" sz="2000" dirty="0"/>
              <a:t>Sandy Goldman</a:t>
            </a:r>
            <a:r>
              <a:rPr lang="en-US" dirty="0"/>
              <a:t> </a:t>
            </a:r>
            <a:r>
              <a:rPr lang="en-US" sz="1800" dirty="0">
                <a:hlinkClick r:id="rId4"/>
              </a:rPr>
              <a:t>sandy@thebrandliaison.com</a:t>
            </a:r>
            <a:r>
              <a:rPr lang="en-US" sz="1800" dirty="0"/>
              <a:t> 1-561-213-0299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77535D0D-F3FA-4F73-9A90-4ADEECB580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573" y="2650431"/>
            <a:ext cx="4077053" cy="266723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D61214F-3924-4791-8CD3-84F22488FF48}"/>
              </a:ext>
            </a:extLst>
          </p:cNvPr>
          <p:cNvSpPr txBox="1"/>
          <p:nvPr/>
        </p:nvSpPr>
        <p:spPr>
          <a:xfrm>
            <a:off x="1163542" y="5346965"/>
            <a:ext cx="3363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Presentation and Demo video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8AE1F5-EBFE-4A49-B607-DA7730E3315C}"/>
              </a:ext>
            </a:extLst>
          </p:cNvPr>
          <p:cNvSpPr txBox="1"/>
          <p:nvPr/>
        </p:nvSpPr>
        <p:spPr>
          <a:xfrm>
            <a:off x="7204515" y="5317662"/>
            <a:ext cx="3684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Countertop 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Pre-Production demos available in December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Production units available in Q2’22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MSRP: $350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D80D158-5E19-44D8-861F-50BF25861883}"/>
              </a:ext>
            </a:extLst>
          </p:cNvPr>
          <p:cNvSpPr txBox="1"/>
          <p:nvPr/>
        </p:nvSpPr>
        <p:spPr>
          <a:xfrm>
            <a:off x="2845243" y="1288205"/>
            <a:ext cx="7853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is Waterless Sous Vide Cooking?</a:t>
            </a:r>
          </a:p>
          <a:p>
            <a:r>
              <a:rPr lang="en-US" sz="1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WSVC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 is an appliance company that has invented a new type of multi-purpose microwave oven that features traditional microwave cooking as well as Waterless Sous Vide Cooking (WSVC). </a:t>
            </a:r>
          </a:p>
          <a:p>
            <a:r>
              <a:rPr lang="en-US" sz="1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WSVC cooks food with low consistent heat similar to sous vide but without the water bath and vacuum seal.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2563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Sandy Goldman</dc:creator>
  <cp:lastModifiedBy>Roy Meier</cp:lastModifiedBy>
  <cp:revision>1</cp:revision>
  <dcterms:created xsi:type="dcterms:W3CDTF">2021-11-09T18:08:19Z</dcterms:created>
  <dcterms:modified xsi:type="dcterms:W3CDTF">2021-11-09T19:05:55Z</dcterms:modified>
</cp:coreProperties>
</file>